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78" r:id="rId9"/>
    <p:sldId id="263" r:id="rId10"/>
    <p:sldId id="264" r:id="rId11"/>
    <p:sldId id="267" r:id="rId12"/>
    <p:sldId id="268" r:id="rId13"/>
    <p:sldId id="269" r:id="rId14"/>
    <p:sldId id="270" r:id="rId15"/>
    <p:sldId id="271" r:id="rId16"/>
    <p:sldId id="272" r:id="rId17"/>
    <p:sldId id="274" r:id="rId18"/>
    <p:sldId id="276" r:id="rId19"/>
    <p:sldId id="265" r:id="rId20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2ECAB-9EC5-4441-B8CD-3A0A8A727FC3}" type="datetimeFigureOut">
              <a:rPr lang="nb-NO" smtClean="0"/>
              <a:t>27.10.2013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9F3B40-BED7-421E-92D5-D1B47683CCA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78928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Jeg finner 2 plakater hvor jeg skriver</a:t>
            </a:r>
            <a:r>
              <a:rPr lang="nb-NO" baseline="0" dirty="0" smtClean="0"/>
              <a:t> god helse på en og dårlig helse på den andre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9F3B40-BED7-421E-92D5-D1B47683CCA3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741512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Jeg finner en</a:t>
            </a:r>
            <a:r>
              <a:rPr lang="nb-NO" baseline="0" dirty="0" smtClean="0"/>
              <a:t> stor plakat, og lager en runding i midten hvor jeg skriver helhetlig menneskesyn på, og lager piler  og skriver fysisk, psykisk. Elevene trekker lapper med fysisk, psykisk . </a:t>
            </a:r>
            <a:r>
              <a:rPr lang="nb-NO" baseline="0" dirty="0" err="1" smtClean="0"/>
              <a:t>etc</a:t>
            </a:r>
            <a:r>
              <a:rPr lang="nb-NO" baseline="0" dirty="0" smtClean="0"/>
              <a:t>…..Elevene finner bilder i blader, klipper ut og limer på der det passe.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9F3B40-BED7-421E-92D5-D1B47683CCA3}" type="slidenum">
              <a:rPr lang="nb-NO" smtClean="0"/>
              <a:t>18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856751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9F3B40-BED7-421E-92D5-D1B47683CCA3}" type="slidenum">
              <a:rPr lang="nb-NO" smtClean="0"/>
              <a:t>19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42426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Avrundet rektangel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Undertittel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b-NO" smtClean="0"/>
              <a:t>Klikk for å redigere undertittelstil i malen</a:t>
            </a:r>
            <a:endParaRPr kumimoji="0" lang="en-US"/>
          </a:p>
        </p:txBody>
      </p:sp>
      <p:sp>
        <p:nvSpPr>
          <p:cNvPr id="28" name="Plassholder for dato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B08D1-5C30-4D42-9FD4-241941BD58D0}" type="datetimeFigureOut">
              <a:rPr lang="nb-NO" smtClean="0"/>
              <a:t>27.10.2013</a:t>
            </a:fld>
            <a:endParaRPr lang="nb-NO"/>
          </a:p>
        </p:txBody>
      </p:sp>
      <p:sp>
        <p:nvSpPr>
          <p:cNvPr id="17" name="Plassholder for bunn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9" name="Plassholder for lysbildenumm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2C2901E-60B0-451B-8316-B527C2F37090}" type="slidenum">
              <a:rPr lang="nb-NO" smtClean="0"/>
              <a:t>‹#›</a:t>
            </a:fld>
            <a:endParaRPr lang="nb-NO"/>
          </a:p>
        </p:txBody>
      </p:sp>
      <p:sp>
        <p:nvSpPr>
          <p:cNvPr id="7" name="Rektangel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tel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B08D1-5C30-4D42-9FD4-241941BD58D0}" type="datetimeFigureOut">
              <a:rPr lang="nb-NO" smtClean="0"/>
              <a:t>27.10.2013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2901E-60B0-451B-8316-B527C2F3709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B08D1-5C30-4D42-9FD4-241941BD58D0}" type="datetimeFigureOut">
              <a:rPr lang="nb-NO" smtClean="0"/>
              <a:t>27.10.2013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2901E-60B0-451B-8316-B527C2F3709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B08D1-5C30-4D42-9FD4-241941BD58D0}" type="datetimeFigureOut">
              <a:rPr lang="nb-NO" smtClean="0"/>
              <a:t>27.10.2013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2901E-60B0-451B-8316-B527C2F37090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innhold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Avrundet rektangel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B08D1-5C30-4D42-9FD4-241941BD58D0}" type="datetimeFigureOut">
              <a:rPr lang="nb-NO" smtClean="0"/>
              <a:t>27.10.2013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nb-NO"/>
          </a:p>
        </p:txBody>
      </p:sp>
      <p:sp>
        <p:nvSpPr>
          <p:cNvPr id="7" name="Rektangel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2C2901E-60B0-451B-8316-B527C2F37090}" type="slidenum">
              <a:rPr lang="nb-NO" smtClean="0"/>
              <a:t>‹#›</a:t>
            </a:fld>
            <a:endParaRPr lang="nb-N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B08D1-5C30-4D42-9FD4-241941BD58D0}" type="datetimeFigureOut">
              <a:rPr lang="nb-NO" smtClean="0"/>
              <a:t>27.10.2013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2901E-60B0-451B-8316-B527C2F37090}" type="slidenum">
              <a:rPr lang="nb-NO" smtClean="0"/>
              <a:t>‹#›</a:t>
            </a:fld>
            <a:endParaRPr lang="nb-NO"/>
          </a:p>
        </p:txBody>
      </p:sp>
      <p:sp>
        <p:nvSpPr>
          <p:cNvPr id="9" name="Plassholder for innhold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11" name="Plassholder for innhold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B08D1-5C30-4D42-9FD4-241941BD58D0}" type="datetimeFigureOut">
              <a:rPr lang="nb-NO" smtClean="0"/>
              <a:t>27.10.2013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2901E-60B0-451B-8316-B527C2F37090}" type="slidenum">
              <a:rPr lang="nb-NO" smtClean="0"/>
              <a:t>‹#›</a:t>
            </a:fld>
            <a:endParaRPr lang="nb-NO"/>
          </a:p>
        </p:txBody>
      </p:sp>
      <p:sp>
        <p:nvSpPr>
          <p:cNvPr id="11" name="Plassholder for innhold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13" name="Plassholder for innhold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B08D1-5C30-4D42-9FD4-241941BD58D0}" type="datetimeFigureOut">
              <a:rPr lang="nb-NO" smtClean="0"/>
              <a:t>27.10.2013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2901E-60B0-451B-8316-B527C2F3709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B08D1-5C30-4D42-9FD4-241941BD58D0}" type="datetimeFigureOut">
              <a:rPr lang="nb-NO" smtClean="0"/>
              <a:t>27.10.2013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2901E-60B0-451B-8316-B527C2F3709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Avrundet rektangel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B08D1-5C30-4D42-9FD4-241941BD58D0}" type="datetimeFigureOut">
              <a:rPr lang="nb-NO" smtClean="0"/>
              <a:t>27.10.2013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2901E-60B0-451B-8316-B527C2F37090}" type="slidenum">
              <a:rPr lang="nb-NO" smtClean="0"/>
              <a:t>‹#›</a:t>
            </a:fld>
            <a:endParaRPr lang="nb-NO"/>
          </a:p>
        </p:txBody>
      </p:sp>
      <p:sp>
        <p:nvSpPr>
          <p:cNvPr id="11" name="Plassholder for innhold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B08D1-5C30-4D42-9FD4-241941BD58D0}" type="datetimeFigureOut">
              <a:rPr lang="nb-NO" smtClean="0"/>
              <a:t>27.10.2013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2C2901E-60B0-451B-8316-B527C2F37090}" type="slidenum">
              <a:rPr lang="nb-NO" smtClean="0"/>
              <a:t>‹#›</a:t>
            </a:fld>
            <a:endParaRPr lang="nb-NO"/>
          </a:p>
        </p:txBody>
      </p:sp>
      <p:sp>
        <p:nvSpPr>
          <p:cNvPr id="11" name="Rektangel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ktangel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b-NO" smtClean="0"/>
              <a:t>Klikk ikonet for å legge til et bilde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Avrundet rektangel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lassholder for tittel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13" name="Plassholder for teks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  <a:p>
            <a:pPr lvl="1" eaLnBrk="1" latinLnBrk="0" hangingPunct="1"/>
            <a:r>
              <a:rPr kumimoji="0" lang="nb-NO" smtClean="0"/>
              <a:t>Andre nivå</a:t>
            </a:r>
          </a:p>
          <a:p>
            <a:pPr lvl="2" eaLnBrk="1" latinLnBrk="0" hangingPunct="1"/>
            <a:r>
              <a:rPr kumimoji="0" lang="nb-NO" smtClean="0"/>
              <a:t>Tredje nivå</a:t>
            </a:r>
          </a:p>
          <a:p>
            <a:pPr lvl="3" eaLnBrk="1" latinLnBrk="0" hangingPunct="1"/>
            <a:r>
              <a:rPr kumimoji="0" lang="nb-NO" smtClean="0"/>
              <a:t>Fjerde nivå</a:t>
            </a:r>
          </a:p>
          <a:p>
            <a:pPr lvl="4" eaLnBrk="1" latinLnBrk="0" hangingPunct="1"/>
            <a:r>
              <a:rPr kumimoji="0" lang="nb-NO" smtClean="0"/>
              <a:t>Femte nivå</a:t>
            </a:r>
            <a:endParaRPr kumimoji="0" lang="en-US"/>
          </a:p>
        </p:txBody>
      </p:sp>
      <p:sp>
        <p:nvSpPr>
          <p:cNvPr id="14" name="Plassholder for dato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9B08D1-5C30-4D42-9FD4-241941BD58D0}" type="datetimeFigureOut">
              <a:rPr lang="nb-NO" smtClean="0"/>
              <a:t>27.10.2013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nb-NO"/>
          </a:p>
        </p:txBody>
      </p:sp>
      <p:sp>
        <p:nvSpPr>
          <p:cNvPr id="23" name="Plassholder for lysbildenumm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2C2901E-60B0-451B-8316-B527C2F37090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no.wikipedia.org/wiki/Narkotika" TargetMode="External"/><Relationship Id="rId13" Type="http://schemas.openxmlformats.org/officeDocument/2006/relationships/hyperlink" Target="http://no.wikipedia.org/wiki/Livskvalitet" TargetMode="External"/><Relationship Id="rId3" Type="http://schemas.openxmlformats.org/officeDocument/2006/relationships/hyperlink" Target="http://no.wikipedia.org/wiki/Kosthold" TargetMode="External"/><Relationship Id="rId7" Type="http://schemas.openxmlformats.org/officeDocument/2006/relationships/hyperlink" Target="http://no.wikipedia.org/wiki/Etanol" TargetMode="External"/><Relationship Id="rId12" Type="http://schemas.openxmlformats.org/officeDocument/2006/relationships/hyperlink" Target="http://no.wikipedia.org/wiki/Helse" TargetMode="External"/><Relationship Id="rId2" Type="http://schemas.openxmlformats.org/officeDocument/2006/relationships/hyperlink" Target="http://no.wikipedia.org/wiki/Sosiale_rolle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no.wikipedia.org/wiki/Nikotin" TargetMode="External"/><Relationship Id="rId11" Type="http://schemas.openxmlformats.org/officeDocument/2006/relationships/hyperlink" Target="http://no.wikipedia.org/wiki/Stress" TargetMode="External"/><Relationship Id="rId5" Type="http://schemas.openxmlformats.org/officeDocument/2006/relationships/hyperlink" Target="http://no.wikipedia.org/w/index.php?title=Inaktivitet&amp;action=edit&amp;redlink=1" TargetMode="External"/><Relationship Id="rId10" Type="http://schemas.openxmlformats.org/officeDocument/2006/relationships/hyperlink" Target="http://no.wikipedia.org/wiki/S%C3%B8vn" TargetMode="External"/><Relationship Id="rId4" Type="http://schemas.openxmlformats.org/officeDocument/2006/relationships/hyperlink" Target="http://no.wikipedia.org/wiki/Fysisk_aktivitet" TargetMode="External"/><Relationship Id="rId9" Type="http://schemas.openxmlformats.org/officeDocument/2006/relationships/hyperlink" Target="http://no.wikipedia.org/wiki/D%C3%B8gnrytme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HELSE OG LIVSSTIL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7369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Definisjon fra Wikipedia: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nb-NO" b="1" dirty="0" smtClean="0"/>
              <a:t>Livsstil</a:t>
            </a:r>
            <a:r>
              <a:rPr lang="nb-NO" dirty="0" smtClean="0"/>
              <a:t> refererer til måten et menneske ut fra egne valg forholder seg til eget levesett, gjennom </a:t>
            </a:r>
            <a:r>
              <a:rPr lang="nb-NO" dirty="0" smtClean="0">
                <a:hlinkClick r:id="rId2" tooltip="Sosiale roller"/>
              </a:rPr>
              <a:t>sosialt levesett</a:t>
            </a:r>
            <a:r>
              <a:rPr lang="nb-NO" dirty="0" smtClean="0"/>
              <a:t>, </a:t>
            </a:r>
            <a:r>
              <a:rPr lang="nb-NO" dirty="0" smtClean="0">
                <a:hlinkClick r:id="rId3" tooltip="Kosthold"/>
              </a:rPr>
              <a:t>kosthold</a:t>
            </a:r>
            <a:r>
              <a:rPr lang="nb-NO" dirty="0" smtClean="0"/>
              <a:t>, </a:t>
            </a:r>
            <a:r>
              <a:rPr lang="nb-NO" dirty="0" smtClean="0">
                <a:hlinkClick r:id="rId4" tooltip="Fysisk aktivitet"/>
              </a:rPr>
              <a:t>fysisk aktivitet</a:t>
            </a:r>
            <a:r>
              <a:rPr lang="nb-NO" dirty="0" smtClean="0"/>
              <a:t>, </a:t>
            </a:r>
            <a:r>
              <a:rPr lang="nb-NO" dirty="0" smtClean="0">
                <a:hlinkClick r:id="rId5" tooltip="Inaktivitet (siden finnes ikke)"/>
              </a:rPr>
              <a:t>inaktivitet</a:t>
            </a:r>
            <a:r>
              <a:rPr lang="nb-NO" dirty="0" smtClean="0"/>
              <a:t> og forhold til stimulerende midler, som </a:t>
            </a:r>
            <a:r>
              <a:rPr lang="nb-NO" dirty="0" smtClean="0">
                <a:hlinkClick r:id="rId6" tooltip="Nikotin"/>
              </a:rPr>
              <a:t>nikotin</a:t>
            </a:r>
            <a:r>
              <a:rPr lang="nb-NO" dirty="0" smtClean="0"/>
              <a:t>, </a:t>
            </a:r>
            <a:r>
              <a:rPr lang="nb-NO" dirty="0" smtClean="0">
                <a:hlinkClick r:id="rId7" tooltip="Etanol"/>
              </a:rPr>
              <a:t>alkohol</a:t>
            </a:r>
            <a:r>
              <a:rPr lang="nb-NO" dirty="0" smtClean="0"/>
              <a:t> og andre </a:t>
            </a:r>
            <a:r>
              <a:rPr lang="nb-NO" dirty="0" smtClean="0">
                <a:hlinkClick r:id="rId8" tooltip="Narkotika"/>
              </a:rPr>
              <a:t>rusmidler</a:t>
            </a:r>
            <a:r>
              <a:rPr lang="nb-NO" dirty="0" smtClean="0"/>
              <a:t>. Livsstilen er også avhengig av </a:t>
            </a:r>
            <a:r>
              <a:rPr lang="nb-NO" dirty="0" smtClean="0">
                <a:hlinkClick r:id="rId9" tooltip="Døgnrytme"/>
              </a:rPr>
              <a:t>døgnrytme</a:t>
            </a:r>
            <a:r>
              <a:rPr lang="nb-NO" dirty="0" smtClean="0"/>
              <a:t>, tilstrekkelig </a:t>
            </a:r>
            <a:r>
              <a:rPr lang="nb-NO" dirty="0" smtClean="0">
                <a:hlinkClick r:id="rId10" tooltip="Søvn"/>
              </a:rPr>
              <a:t>søvn</a:t>
            </a:r>
            <a:r>
              <a:rPr lang="nb-NO" dirty="0" smtClean="0"/>
              <a:t> og </a:t>
            </a:r>
            <a:r>
              <a:rPr lang="nb-NO" dirty="0" smtClean="0">
                <a:hlinkClick r:id="rId11" tooltip="Stress"/>
              </a:rPr>
              <a:t>stresskontroll</a:t>
            </a:r>
            <a:r>
              <a:rPr lang="nb-NO" dirty="0" smtClean="0"/>
              <a:t>. Livsstil blir ofte knyttet til </a:t>
            </a:r>
            <a:r>
              <a:rPr lang="nb-NO" dirty="0" smtClean="0">
                <a:hlinkClick r:id="rId12" tooltip="Helse"/>
              </a:rPr>
              <a:t>helse</a:t>
            </a:r>
            <a:r>
              <a:rPr lang="nb-NO" dirty="0" smtClean="0"/>
              <a:t> og </a:t>
            </a:r>
            <a:r>
              <a:rPr lang="nb-NO" dirty="0" smtClean="0">
                <a:hlinkClick r:id="rId13" tooltip="Livskvalitet"/>
              </a:rPr>
              <a:t>livskvalitet</a:t>
            </a:r>
            <a:r>
              <a:rPr lang="nb-NO" dirty="0" smtClean="0"/>
              <a:t>, som begge kan sies å bli forringet dersom personen ikke har et balansert forhold til disse variablene.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6181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Livsstilsfaktorer: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Faktorer vi kan gjøre noe med selv, og som påvirker helsen, kalles ofte for livsstilsfaktorer. Bevisste valg med hensyn til livsstilsfaktorer kan sikre god helse.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4051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Ulike syn på sykdom: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Alle opplever en eller flere ganger gjennom livet å være syk. Kanskje tenker vi ikke så mye på hvorfor vi blir syke.</a:t>
            </a:r>
          </a:p>
          <a:p>
            <a:r>
              <a:rPr lang="nb-NO" dirty="0" smtClean="0"/>
              <a:t>Opp gjennom tidene har det vært forskjellige måter å forklare årsakene til sykdom på.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6357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Her presenteres tre ulike årsaksforklaringer: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Sykdom som straff fra Gud</a:t>
            </a:r>
          </a:p>
          <a:p>
            <a:r>
              <a:rPr lang="nb-NO" dirty="0" smtClean="0"/>
              <a:t>Maskinfeilmodellen</a:t>
            </a:r>
          </a:p>
          <a:p>
            <a:r>
              <a:rPr lang="nb-NO" dirty="0" smtClean="0"/>
              <a:t>Helhetsmodellen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3360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Straff fra Gud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Ifølge dette synet skyldes sykdom at man har syndet, og derfor skal straffes fra Gud.</a:t>
            </a:r>
          </a:p>
          <a:p>
            <a:endParaRPr lang="nb-NO" dirty="0"/>
          </a:p>
          <a:p>
            <a:r>
              <a:rPr lang="nb-NO" dirty="0" smtClean="0"/>
              <a:t>«dette har jeg ikke fortjent»</a:t>
            </a:r>
          </a:p>
          <a:p>
            <a:r>
              <a:rPr lang="nb-NO" dirty="0" smtClean="0"/>
              <a:t>Hvorfor skal han straffes på denne måten»</a:t>
            </a:r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 (bønner blir for noen den viktigste delen av behandlingen)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6395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Maskinfeilmodellen: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Denne forståelsen innebærer at mans er på kroppen som en maskin som kan gå i stykker.</a:t>
            </a:r>
          </a:p>
          <a:p>
            <a:r>
              <a:rPr lang="nb-NO" dirty="0" smtClean="0"/>
              <a:t>En kroppsdel er syk, og man blir frisk når den er reparert.</a:t>
            </a:r>
          </a:p>
          <a:p>
            <a:r>
              <a:rPr lang="nb-NO" dirty="0" smtClean="0"/>
              <a:t>Man ser ikke på mennesket som en helhet, men forholder seg til enkeltdelene. (et reduksjonistisk</a:t>
            </a:r>
          </a:p>
          <a:p>
            <a:pPr marL="0" indent="0">
              <a:buNone/>
            </a:pPr>
            <a:r>
              <a:rPr lang="nb-NO" dirty="0" smtClean="0"/>
              <a:t>    menneskesyn)</a:t>
            </a:r>
          </a:p>
          <a:p>
            <a:endParaRPr lang="nb-NO" dirty="0"/>
          </a:p>
          <a:p>
            <a:r>
              <a:rPr lang="nb-NO" dirty="0" smtClean="0"/>
              <a:t>«han med brukket ben»</a:t>
            </a:r>
          </a:p>
          <a:p>
            <a:r>
              <a:rPr lang="nb-NO" dirty="0" smtClean="0"/>
              <a:t>«blodproppen på rom 314»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7679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Helhetsmodellen: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I følge denne sykdomsoppfatningen er mennesket en helhet; et menneske består av kropp og sjel i konstant samspill med omgivelsene. </a:t>
            </a:r>
          </a:p>
          <a:p>
            <a:r>
              <a:rPr lang="nb-NO" dirty="0" smtClean="0"/>
              <a:t>Det vil si at mennesket både påvirker og påvirkes av miljøet rundt.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8688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Helhetlig menneskesyn: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Mennesket er et individ med en fysisk, psykisk, sosial, åndelig og kulturell dimensjon, og der disse dimensjonene påvirker hverandre.</a:t>
            </a:r>
          </a:p>
          <a:p>
            <a:endParaRPr lang="nb-NO" dirty="0"/>
          </a:p>
          <a:p>
            <a:r>
              <a:rPr lang="nb-NO" dirty="0" smtClean="0"/>
              <a:t>Utdanninger inne pleie og omsorg arbeider etter et slikt helhetlig menneskesyn.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5169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Oppgave: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Gå sammen 2 og 2. Finn bilder i blader og klipp ut.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4380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Velg en kulturell aktivitet som du selv liker, og presenter den for klassen ved å holde et lite foredrag. Bruk bilder eller andre illustrasjoner. Få frem hvorfor aktiviteten er viktig for helsen din.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30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Hva er helse?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WHO (verdens helseorganisasjon) definisjon:</a:t>
            </a:r>
          </a:p>
          <a:p>
            <a:endParaRPr lang="nb-NO" dirty="0"/>
          </a:p>
          <a:p>
            <a:r>
              <a:rPr lang="nb-NO" dirty="0" smtClean="0"/>
              <a:t>«Helse er ikke bare fravær av sykdom eller lyte, men en tilstand av fullstendig fysisk, psykisk, og sosialt velvære»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4588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Andre definisjoner: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«God helse er å ha overskudd i forhold til hverdagens krav»</a:t>
            </a:r>
          </a:p>
          <a:p>
            <a:r>
              <a:rPr lang="nb-NO" dirty="0" smtClean="0"/>
              <a:t>«Helse har den som er i stand til å elske og arbeide»</a:t>
            </a:r>
          </a:p>
          <a:p>
            <a:r>
              <a:rPr lang="nb-NO" dirty="0" smtClean="0"/>
              <a:t>«Å ha god helse innebærer å ha evne og vilje til å møte hverdagens utfordringer og motgang uten å bli syk og utilpass, og å kunne oppleve glede»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0133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Hva forbinder dere med ordet HELSE?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1288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Hva forbinder dere med god helse?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930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Hva forbinder dere med dårlig helse?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5476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God helse: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God helse er mer enn ikke å være syk eller ha smerter, det handler også om å trives, ha overskudd og pågangsmot til å meste ulike påkjenninger i livet.</a:t>
            </a:r>
          </a:p>
          <a:p>
            <a:endParaRPr lang="nb-NO" dirty="0"/>
          </a:p>
          <a:p>
            <a:r>
              <a:rPr lang="nb-NO" dirty="0" smtClean="0"/>
              <a:t>Helse handler om å få dekket viktige menneskelige behov.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6315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God helse/dårlig helse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Se i blader og klipp ut bilder du forbinder med helse. Lim det på den plakaten du mener det passer best.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4947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Livsstil: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Hva forbinder dere med ordet livsstil?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4672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illighet">
  <a:themeElements>
    <a:clrScheme name="Billighe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Billighet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illighet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229</TotalTime>
  <Words>686</Words>
  <Application>Microsoft Office PowerPoint</Application>
  <PresentationFormat>Skjermfremvisning (4:3)</PresentationFormat>
  <Paragraphs>61</Paragraphs>
  <Slides>19</Slides>
  <Notes>3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19</vt:i4>
      </vt:variant>
    </vt:vector>
  </HeadingPairs>
  <TitlesOfParts>
    <vt:vector size="24" baseType="lpstr">
      <vt:lpstr>Calibri</vt:lpstr>
      <vt:lpstr>Franklin Gothic Book</vt:lpstr>
      <vt:lpstr>Perpetua</vt:lpstr>
      <vt:lpstr>Wingdings 2</vt:lpstr>
      <vt:lpstr>Billighet</vt:lpstr>
      <vt:lpstr>HELSE OG LIVSSTIL</vt:lpstr>
      <vt:lpstr>Hva er helse?</vt:lpstr>
      <vt:lpstr>Andre definisjoner:</vt:lpstr>
      <vt:lpstr>PowerPoint-presentasjon</vt:lpstr>
      <vt:lpstr>PowerPoint-presentasjon</vt:lpstr>
      <vt:lpstr>PowerPoint-presentasjon</vt:lpstr>
      <vt:lpstr>God helse:</vt:lpstr>
      <vt:lpstr>God helse/dårlig helse</vt:lpstr>
      <vt:lpstr>Livsstil:</vt:lpstr>
      <vt:lpstr>Definisjon fra Wikipedia:</vt:lpstr>
      <vt:lpstr>Livsstilsfaktorer:</vt:lpstr>
      <vt:lpstr>Ulike syn på sykdom:</vt:lpstr>
      <vt:lpstr>Her presenteres tre ulike årsaksforklaringer:</vt:lpstr>
      <vt:lpstr>Straff fra Gud</vt:lpstr>
      <vt:lpstr>Maskinfeilmodellen:</vt:lpstr>
      <vt:lpstr>Helhetsmodellen:</vt:lpstr>
      <vt:lpstr>Helhetlig menneskesyn:</vt:lpstr>
      <vt:lpstr>Oppgave:</vt:lpstr>
      <vt:lpstr>PowerPoint-presentasjon</vt:lpstr>
    </vt:vector>
  </TitlesOfParts>
  <Company>Buskerud fylkeskommune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HELSE OG LIVSSTIL</dc:title>
  <dc:creator>Heidi Bøyesen</dc:creator>
  <cp:lastModifiedBy>Heidi Bøyesen</cp:lastModifiedBy>
  <cp:revision>20</cp:revision>
  <dcterms:created xsi:type="dcterms:W3CDTF">2013-08-18T10:20:06Z</dcterms:created>
  <dcterms:modified xsi:type="dcterms:W3CDTF">2013-10-27T10:03:14Z</dcterms:modified>
</cp:coreProperties>
</file>